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611856-9E40-4AB2-B851-5E8E58310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F499CD0-49BD-4BB8-BBD3-923678F1B5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B943D6-8FA5-4059-B7FF-E70D9D4AF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6F3F-0B9D-4E0E-B2DE-6499623F3CC1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1A2ED8-9379-48FA-9A6A-638871ACB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55D47E-FD46-4BA1-901C-1968538E3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D63-FE8F-478B-A04C-7B0B28B5F5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6451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566992-A5ED-4AC0-BD01-2C9281376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AF4B33E-3B9E-4BE9-8D4C-F703C41BED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20DD9EF-0213-48E6-802E-1861EBBFE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6F3F-0B9D-4E0E-B2DE-6499623F3CC1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1AAC74-3895-40DA-A821-7C3BA2973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A9BBBC6-4359-4C55-9C23-151A97CAD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D63-FE8F-478B-A04C-7B0B28B5F5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1687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758E3A1-4D76-4CF2-A5B3-A50AF9EAEA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0AAD770-24D2-4FB5-9F03-7133D13FC0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E4A7CE-1208-4535-A379-7D7F0582A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6F3F-0B9D-4E0E-B2DE-6499623F3CC1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8FC727-864C-4AF8-A743-17B2143BB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6B80F07-5B7F-4E98-AD33-09982B4F6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D63-FE8F-478B-A04C-7B0B28B5F5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176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76E9C9-5075-40F7-9333-7C7493A25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75E17E-891D-485C-A858-F1CEF1B56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112A942-6E58-4E69-885D-470904C61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6F3F-0B9D-4E0E-B2DE-6499623F3CC1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A4F4BA3-5B08-45E6-95A7-18AA33DED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5DD4ACE-E318-4A1D-83DF-0B2A2C2D8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D63-FE8F-478B-A04C-7B0B28B5F5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6781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AD9ECF-0062-4770-B325-FAA23D5F5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DB460E5-A765-4000-A2D4-4BE914DB0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0E2ACE-5B51-4A66-B400-5E0CC929B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6F3F-0B9D-4E0E-B2DE-6499623F3CC1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3256E48-AD75-4980-990B-82ACEF1E9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537FE16-9EE8-4CDD-AAC4-90356D676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D63-FE8F-478B-A04C-7B0B28B5F5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7262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8D732F-35C5-4489-A8E2-C9A50B9D2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6E5FC0-DA43-4580-A87E-33D99D1A23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FA19C86-F9A0-4E7B-9326-C3DCC2B943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E9608FE-F2BD-4D12-A6D1-5C8EC5C38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6F3F-0B9D-4E0E-B2DE-6499623F3CC1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7C31C00-E7D0-486E-A399-4427493A3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6CF33F5-D519-4AB5-8D51-76FCB88C7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D63-FE8F-478B-A04C-7B0B28B5F5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7889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EEEFC8-1578-4BEE-925F-AAF7CA6CB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2A62F7B-96B8-48F0-BA1A-763DD2807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6F3E576-EFBD-4F50-A173-29BE43C463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5394E79-78A5-4E0F-868E-2A34E9A49F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DC06404-6D0F-445B-B434-55DFBFE99B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A84ACA7-EE21-403C-AF4A-A9FE8DF2F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6F3F-0B9D-4E0E-B2DE-6499623F3CC1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E4D5744-7AF3-47C8-9A9E-94E32599C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26746E1-C78B-45C8-88D6-5611FFB48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D63-FE8F-478B-A04C-7B0B28B5F5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8463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0CEC12-66AA-4E07-A6C7-C52E7B53D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2EA2288-AEC3-4D4D-94CD-766864464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6F3F-0B9D-4E0E-B2DE-6499623F3CC1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281CD85-FED6-4767-A53D-E6864388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A20F5D2-E703-4C5F-B9B2-3C92E5B9A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D63-FE8F-478B-A04C-7B0B28B5F5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3057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D399C6A-E8FF-4B68-A7F6-A4F952AE1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6F3F-0B9D-4E0E-B2DE-6499623F3CC1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008A965-45B6-4039-B427-FB273396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4CECDFA-AECE-4255-AD48-3D7961250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D63-FE8F-478B-A04C-7B0B28B5F5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206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5819AC-6A34-4B6B-97C9-7B2D92D58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81614AF-ABC0-4D96-8A88-A911FA4E62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40A16D5-D0CB-4388-9C14-C37CFB313D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2EA7C4E-D260-4C83-B95B-541D8BD87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6F3F-0B9D-4E0E-B2DE-6499623F3CC1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90BDB94-3D03-4D8A-9F4F-7AEA20CD1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B4B6D8E-2AA3-4F63-B860-9B5E13B73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D63-FE8F-478B-A04C-7B0B28B5F5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8719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8BB09-8E50-47A5-ADF3-336EB31E1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20B4C1D-A3D4-41AE-889F-D7A6E723F0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1C0D937-EEC9-43C3-AD37-D1A065BCE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EA88EA7-4834-4305-9D28-2D461F626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6F3F-0B9D-4E0E-B2DE-6499623F3CC1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0F6D654-2472-4471-95D0-AA5824578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BE09F05-1AF1-455E-A66F-6CE0469C7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D63-FE8F-478B-A04C-7B0B28B5F5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7175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84C3CE5-A584-4B35-8547-D7372E82A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782A124-634F-4465-817A-75EE3FAD2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F24D0F0-8CE4-47C7-8173-6ED71B5A3B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36F3F-0B9D-4E0E-B2DE-6499623F3CC1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2607A9-6F21-4B5C-8840-4E72DE1511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12748E-F7E9-40C8-952F-22A2709AB2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DAD63-FE8F-478B-A04C-7B0B28B5F5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776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81CC5D-97FF-4EBD-BF25-77FA99ABB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 fontScale="90000"/>
          </a:bodyPr>
          <a:lstStyle/>
          <a:p>
            <a:pPr algn="l"/>
            <a:r>
              <a:rPr lang="pt-BR" dirty="0"/>
              <a:t>CÂMARA MUNICIPAL VOTA PROJETO DE DECRETO LEGISLATIVO Nº01/2020.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5EA84A-006F-4D63-A29D-EB2D75AAB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 fontScale="85000" lnSpcReduction="10000"/>
          </a:bodyPr>
          <a:lstStyle/>
          <a:p>
            <a:pPr algn="l"/>
            <a:r>
              <a:rPr lang="pt-BR" sz="2000" dirty="0"/>
              <a:t>Assunto: Dispõe sobre parecer Prévio do tribunal de Contas do Estado de Mato Grosso nº. 14/2019 – PT, contas anuais de  governo do exercício de 2018, da Prefeitura Municipal  de Nova Guarita, gestão do Prefeito Municipal Sr. José Lair </a:t>
            </a:r>
            <a:r>
              <a:rPr lang="pt-BR" sz="2000" dirty="0" err="1"/>
              <a:t>Zamoner</a:t>
            </a:r>
            <a:r>
              <a:rPr lang="pt-BR" sz="2000" dirty="0"/>
              <a:t>.</a:t>
            </a:r>
          </a:p>
        </p:txBody>
      </p:sp>
      <p:sp>
        <p:nvSpPr>
          <p:cNvPr id="12" name="Freeform: Shape 9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095244A-2EF1-46B4-8E05-D02E40BECB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51" r="3168"/>
          <a:stretch/>
        </p:blipFill>
        <p:spPr>
          <a:xfrm>
            <a:off x="20" y="1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2959379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CÂMARA MUNICIPAL VOTA PROJETO DE DECRETO LEGISLATIVO Nº01/2020.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CÂMARA MUNICIPAL VOTA PROJETO DE DECRETO LEGISLATIVO Nº01/2020.</dc:title>
  <dc:creator>User</dc:creator>
  <cp:lastModifiedBy>User</cp:lastModifiedBy>
  <cp:revision>1</cp:revision>
  <dcterms:created xsi:type="dcterms:W3CDTF">2020-02-11T14:07:16Z</dcterms:created>
  <dcterms:modified xsi:type="dcterms:W3CDTF">2020-02-11T14:15:42Z</dcterms:modified>
</cp:coreProperties>
</file>